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750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5E9EFF"/>
            </a:gs>
            <a:gs pos="39999">
              <a:srgbClr val="85C2FF"/>
            </a:gs>
            <a:gs pos="84000">
              <a:srgbClr val="C4D6E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78" y="741"/>
            <a:ext cx="91912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88" y="4062945"/>
            <a:ext cx="2266891" cy="24827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800776"/>
            <a:ext cx="2264802" cy="17269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995936" y="907375"/>
            <a:ext cx="621250" cy="7156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383425" y="80827"/>
            <a:ext cx="576065" cy="6636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320742" y="992123"/>
            <a:ext cx="658969" cy="7591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23527" y="446754"/>
            <a:ext cx="566963" cy="6531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2555776" y="412642"/>
            <a:ext cx="576064" cy="66362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80112" y="699567"/>
            <a:ext cx="648072" cy="7465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186" y="619384"/>
            <a:ext cx="4744821" cy="596891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058" y="1925293"/>
            <a:ext cx="1168800" cy="11112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2470">
            <a:off x="1859556" y="5445795"/>
            <a:ext cx="4657519" cy="188163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2470">
            <a:off x="-43319" y="5545412"/>
            <a:ext cx="3943437" cy="167635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320" y="2981204"/>
            <a:ext cx="762000" cy="66436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689" y="3917224"/>
            <a:ext cx="762000" cy="66436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425" y="3876762"/>
            <a:ext cx="762000" cy="66436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2470">
            <a:off x="4608619" y="5440321"/>
            <a:ext cx="4657519" cy="18816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0742" y="1640806"/>
            <a:ext cx="382185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Люблю я снежные просторы,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В снега одетые леса,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Зимы волшебные узоры,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И в ярких звёздах небеса. </a:t>
            </a:r>
            <a:endParaRPr lang="ru-RU" sz="2000" dirty="0" smtClean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Arno Pro Smbd" pitchFamily="18" charset="0"/>
            </a:endParaRPr>
          </a:p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Ах</a:t>
            </a:r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, эта снежная природа!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Ах, эта зимушка-зима.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Так удивительно красива,</a:t>
            </a:r>
          </a:p>
          <a:p>
            <a:pPr algn="ctr"/>
            <a:r>
              <a:rPr lang="ru-RU" sz="20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rno Pro Smbd" pitchFamily="18" charset="0"/>
              </a:rPr>
              <a:t>  И сердцу русскому мила!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Arno Pro Smbd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184" y="2372124"/>
            <a:ext cx="762000" cy="66436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378" y="958688"/>
            <a:ext cx="762000" cy="66436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872" y="3454545"/>
            <a:ext cx="762000" cy="66436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490" y="1419072"/>
            <a:ext cx="762000" cy="66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10"/>
    </mc:Choice>
    <mc:Fallback>
      <p:transition spd="slow" advTm="21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5671 C 0.00851 0.06736 0.01042 0.11505 0.01198 0.12338 C 0.01302 0.12894 0.01424 0.13866 0.01753 0.14306 C 0.02378 0.15139 0.03194 0.15625 0.03906 0.16296 C 0.04306 0.1706 0.04271 0.17523 0.04444 0.18449 C 0.04514 0.1882 0.04722 0.19537 0.04722 0.19537 C 0.04878 0.21158 0.05156 0.21852 0.03906 0.22431 C 0.03611 0.23056 0.03281 0.23264 0.0283 0.23681 C 0.02448 0.24421 0.0224 0.24954 0.02014 0.25833 C 0.01962 0.26019 0.01875 0.26389 0.01875 0.26389 C 0.01962 0.28102 0.01875 0.29352 0.02552 0.30718 C 0.02812 0.3125 0.03212 0.31713 0.03368 0.32338 C 0.03455 0.32685 0.03646 0.33403 0.03646 0.33403 C 0.03802 0.35486 0.03819 0.3456 0.03646 0.36644 C 0.03524 0.38241 0.03507 0.39352 0.02292 0.39908 C 0.01493 0.40926 0.01389 0.4213 0.01076 0.43496 C 0.01111 0.44699 0.01128 0.45903 0.01198 0.47107 C 0.01233 0.47708 0.02153 0.48357 0.02153 0.48357 C 0.0224 0.48542 0.02309 0.4875 0.02431 0.48912 C 0.02535 0.49051 0.02743 0.49074 0.0283 0.49259 C 0.03212 0.50093 0.03212 0.51134 0.03646 0.51968 C 0.03976 0.53357 0.04306 0.54699 0.04583 0.56111 C 0.04531 0.57963 0.04566 0.59838 0.04444 0.6169 C 0.04444 0.61806 0.0342 0.64028 0.03229 0.64398 C 0.0309 0.64977 0.02552 0.66019 0.02552 0.66019 C 0.02361 0.67153 0.01944 0.67361 0.01198 0.68009 C 0.00868 0.6831 0.01198 0.69097 0.01198 0.6963 L 0.04184 0.66204 L 0.03906 0.67292 L 0.02431 0.68912 L 0.03507 0.68195 " pathEditMode="relative" ptsTypes="ffffffffffffffffffffffffffAAAAA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-0.00324 C 0.01476 0.01875 0.0099 -0.0044 0.01354 0.02199 C 0.01441 0.02778 0.01754 0.03264 0.01893 0.03819 C 0.01962 0.06273 0.02656 0.12454 0.01615 0.14444 C 0.0158 0.1463 0.01563 0.14838 0.01493 0.15 C 0.01337 0.1537 0.01059 0.15648 0.00955 0.16065 C 0.0066 0.17269 0.00538 0.18634 -1.94444E-6 0.19676 C -0.00087 0.21458 -0.00052 0.22338 -0.00399 0.23819 C -0.00312 0.2544 -0.00573 0.26852 0.00677 0.27431 C 0.01198 0.28125 0.01372 0.28796 0.01754 0.29583 C 0.01945 0.31343 0.02518 0.33264 0.01493 0.3463 C 0.01337 0.35208 0.00816 0.3625 0.00816 0.36273 C 0.0066 0.37106 0.00504 0.37847 0.00139 0.38588 C 0.00087 0.38889 -0.00156 0.39861 0.00139 0.40208 C 0.00365 0.40463 0.00955 0.40579 0.00955 0.40602 C 0.0066 0.41713 0.00313 0.42384 -0.00538 0.42731 C -0.00625 0.43264 -0.00816 0.43796 -0.00816 0.44352 C -0.00816 0.45324 -0.00382 0.46667 -0.00139 0.47616 C -0.00052 0.49444 -0.00225 0.50116 0.004 0.51389 C 0.00625 0.53194 0.00538 0.52106 0.00538 0.5463 L 0.01754 0.55718 L -0.01076 0.55162 L -0.01892 0.54444 " pathEditMode="relative" rAng="0" ptsTypes="fffffffffffffffffffAAAA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2796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C 0.00677 0.02593 -0.00017 0.04537 0.00937 0.07199 C 0.01267 0.09375 0.00955 0.12431 0.01753 0.14051 C 0.01875 0.14723 0.02049 0.15371 0.0217 0.16042 C 0.02031 0.18774 0.0184 0.19815 0.01076 0.22153 C 0.00694 0.23334 0.00555 0.24607 0.00139 0.25764 C -0.00174 0.26598 -0.00139 0.27616 -0.00399 0.28473 C -0.00833 0.29885 -0.00556 0.28172 -0.00816 0.29537 C -0.01024 0.30579 -0.01302 0.31574 -0.01493 0.32616 C -0.01649 0.33496 -0.01667 0.34445 -0.01892 0.35301 C -0.02014 0.35741 -0.02361 0.35996 -0.0257 0.36389 C -0.02517 0.39375 -0.02917 0.47801 -0.01076 0.51343 C -0.00903 0.52107 -0.00816 0.52801 -0.00538 0.53519 C -0.00399 0.54399 -0.00243 0.55093 0.00139 0.55857 C 0.00365 0.57547 0.00729 0.59144 0.01215 0.60718 C 0.01302 0.61945 0.01424 0.62662 0.01615 0.63774 C 0.01476 0.68125 0.02187 0.67037 0.00278 0.67917 C -0.01076 0.69723 -0.01493 0.72662 -0.01493 0.75139 " pathEditMode="relative" rAng="0" ptsTypes="fffffffffffffffffA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3756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0.06227 C 0.01476 0.07338 0.01997 0.08449 0.02379 0.09468 C 0.02639 0.11181 0.03264 0.12801 0.03594 0.14514 C 0.03507 0.17083 0.03473 0.20301 0.02379 0.22639 C 0.02049 0.24792 0.01841 0.28009 0.00886 0.29838 C 0.00643 0.31088 0.00712 0.3206 0.01302 0.33079 C 0.01337 0.33264 0.0132 0.33495 0.01424 0.33634 C 0.01702 0.34005 0.02379 0.34514 0.02379 0.34514 C 0.02743 0.35995 0.02379 0.34352 0.02639 0.37593 C 0.02726 0.38565 0.03108 0.39514 0.03316 0.40463 C 0.02691 0.40741 0.02066 0.4088 0.01424 0.41019 C 0.01789 0.41157 0.02379 0.40903 0.02518 0.41366 C 0.02622 0.41713 0.02327 0.42083 0.0224 0.42454 C 0.02084 0.43079 0.01841 0.43519 0.01563 0.44074 C 0.01511 0.44537 0.01459 0.45903 0.01025 0.46227 C 0.00625 0.46528 -0.00121 0.46574 -0.0059 0.46782 C -0.01336 0.48195 -0.00364 0.46482 -0.01267 0.47685 C -0.01389 0.47847 -0.01423 0.48079 -0.01545 0.48218 C -0.01788 0.48472 -0.021 0.48542 -0.02361 0.4875 C -0.02448 0.50347 -0.02465 0.52454 -0.03576 0.53449 C -0.04236 0.53218 -0.0559 0.53079 -0.0559 0.53079 " pathEditMode="relative" ptsTypes="ffffffffffffffffffffA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6875 C -0.00035 0.07708 -0.00104 0.08634 0.00156 0.09398 C 0.0033 0.09908 0.00608 0.10347 0.00833 0.10833 C 0.0092 0.11019 0.01111 0.11389 0.01111 0.11389 C 0.01736 0.1463 0.01406 0.15509 0.0125 0.20394 C 0.01233 0.21019 0.00833 0.22199 0.00833 0.22199 C 0.00764 0.2382 0.00816 0.25509 0.00434 0.2706 C 0.0033 0.2794 0.00243 0.2875 0.00035 0.29583 C -0.00052 0.29931 -0.00243 0.30648 -0.00243 0.30648 C -0.00156 0.3419 -0.00417 0.35833 0.00295 0.38588 C 0.00417 0.39653 0.00573 0.40695 0.00972 0.41644 C 0.01337 0.425 0.01806 0.43009 0.02187 0.4382 C 0.02118 0.45394 0.02483 0.46783 0.0151 0.47593 C 0.0125 0.48125 0.00868 0.48611 0.00712 0.49213 C 0.0066 0.49398 0.0066 0.49607 0.00573 0.49769 C 0.00365 0.50116 2.77778E-7 0.50208 -0.00243 0.50486 C -0.00503 0.50787 -0.00642 0.5125 -0.0092 0.51551 C -0.01024 0.51667 -0.01198 0.51644 -0.01319 0.51736 C -0.02292 0.52454 -0.03229 0.53287 -0.04167 0.54074 C -0.0441 0.54607 -0.04722 0.5507 -0.04844 0.55695 C -0.04983 0.56366 -0.05 0.57176 -0.05382 0.57685 L -0.06059 0.56597 L -0.05243 0.57685 " pathEditMode="relative" ptsTypes="ffffffffffffffffffffAAA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C 0.00608 0.03889 -0.00469 0.08172 0.00538 0.11875 C 0.01059 0.1382 0.02153 0.15324 0.02847 0.17107 C 0.03194 0.1801 0.03924 0.20324 0.04323 0.21621 C 0.04965 0.23658 0.06181 0.25255 0.06892 0.27176 C 0.06962 0.28635 0.06927 0.30116 0.0717 0.31505 C 0.07257 0.32084 0.07569 0.33125 0.07569 0.33125 C 0.07448 0.37292 0.08108 0.3794 0.06094 0.39815 C 0.05382 0.41181 0.04184 0.42686 0.03108 0.43588 C 0.02587 0.44699 0.02083 0.45764 0.01754 0.47014 C 0.01649 0.49584 0.0158 0.50186 0.01094 0.52246 C 0.01059 0.52408 0.0099 0.52593 0.00955 0.52755 C 0.00903 0.5301 0.00868 0.53264 0.00816 0.53496 C 0.00729 0.53843 0.00538 0.54584 0.00538 0.54584 C 0.0059 0.5632 0.00556 0.58079 0.00677 0.59792 C 0.00712 0.60394 0.01024 0.60857 0.01094 0.61412 C 0.01476 0.64653 0.01788 0.67686 0.02569 0.70811 C 0.02674 0.72755 0.02934 0.76065 0.03785 0.77824 C 0.03681 0.79121 0.03316 0.80255 0.04063 0.81227 " pathEditMode="relative" ptsTypes="ffffffffffffffffffA">
                                      <p:cBhvr>
                                        <p:cTn id="7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47</Words>
  <Application>Microsoft Office PowerPoint</Application>
  <PresentationFormat>Экран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Ученик</dc:creator>
  <cp:lastModifiedBy>admin</cp:lastModifiedBy>
  <cp:revision>9</cp:revision>
  <dcterms:created xsi:type="dcterms:W3CDTF">2020-12-02T11:32:03Z</dcterms:created>
  <dcterms:modified xsi:type="dcterms:W3CDTF">2020-12-17T11:25:28Z</dcterms:modified>
</cp:coreProperties>
</file>