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7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90" y="1615271"/>
            <a:ext cx="8229600" cy="2376264"/>
          </a:xfrm>
        </p:spPr>
        <p:txBody>
          <a:bodyPr>
            <a:normAutofit fontScale="90000"/>
          </a:bodyPr>
          <a:lstStyle/>
          <a:p>
            <a:r>
              <a:rPr lang="ru-RU" sz="27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abriola" panose="04040605051002020D02" pitchFamily="82" charset="0"/>
              </a:rPr>
              <a:t>На сосне заснеженной –</a:t>
            </a:r>
            <a:br>
              <a:rPr lang="ru-RU" sz="27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abriola" panose="04040605051002020D02" pitchFamily="82" charset="0"/>
              </a:rPr>
            </a:br>
            <a:r>
              <a:rPr lang="ru-RU" sz="27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abriola" panose="04040605051002020D02" pitchFamily="82" charset="0"/>
              </a:rPr>
              <a:t>Царство красоты!</a:t>
            </a:r>
            <a:br>
              <a:rPr lang="ru-RU" sz="27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abriola" panose="04040605051002020D02" pitchFamily="82" charset="0"/>
              </a:rPr>
            </a:br>
            <a:r>
              <a:rPr lang="ru-RU" sz="27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abriola" panose="04040605051002020D02" pitchFamily="82" charset="0"/>
              </a:rPr>
              <a:t>На сосне заснеженной –</a:t>
            </a:r>
            <a:br>
              <a:rPr lang="ru-RU" sz="27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abriola" panose="04040605051002020D02" pitchFamily="82" charset="0"/>
              </a:rPr>
            </a:br>
            <a:r>
              <a:rPr lang="ru-RU" sz="27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abriola" panose="04040605051002020D02" pitchFamily="82" charset="0"/>
              </a:rPr>
              <a:t>Птицы, как цветы!</a:t>
            </a:r>
            <a:br>
              <a:rPr lang="ru-RU" sz="27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abriola" panose="04040605051002020D02" pitchFamily="82" charset="0"/>
              </a:rPr>
            </a:br>
            <a:r>
              <a:rPr lang="ru-RU" sz="27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abriola" panose="04040605051002020D02" pitchFamily="82" charset="0"/>
              </a:rPr>
              <a:t>Грудка ярко-красная,</a:t>
            </a:r>
            <a:br>
              <a:rPr lang="ru-RU" sz="27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abriola" panose="04040605051002020D02" pitchFamily="82" charset="0"/>
              </a:rPr>
            </a:br>
            <a:r>
              <a:rPr lang="ru-RU" sz="27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abriola" panose="04040605051002020D02" pitchFamily="82" charset="0"/>
              </a:rPr>
              <a:t>Светлая спина.</a:t>
            </a:r>
            <a:br>
              <a:rPr lang="ru-RU" sz="27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abriola" panose="04040605051002020D02" pitchFamily="82" charset="0"/>
              </a:rPr>
            </a:br>
            <a:r>
              <a:rPr lang="ru-RU" sz="27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abriola" panose="04040605051002020D02" pitchFamily="82" charset="0"/>
              </a:rPr>
              <a:t>Заиграла красками</a:t>
            </a:r>
            <a:br>
              <a:rPr lang="ru-RU" sz="27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abriola" panose="04040605051002020D02" pitchFamily="82" charset="0"/>
              </a:rPr>
            </a:br>
            <a:r>
              <a:rPr lang="ru-RU" sz="27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abriola" panose="04040605051002020D02" pitchFamily="82" charset="0"/>
              </a:rPr>
              <a:t>Старая сосна!</a:t>
            </a:r>
            <a:br>
              <a:rPr lang="ru-RU" sz="27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abriola" panose="04040605051002020D02" pitchFamily="82" charset="0"/>
              </a:rPr>
            </a:br>
            <a:r>
              <a:rPr lang="ru-RU" sz="27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abriola" panose="04040605051002020D02" pitchFamily="82" charset="0"/>
              </a:rPr>
              <a:t>Как осколочки зари,</a:t>
            </a:r>
            <a:br>
              <a:rPr lang="ru-RU" sz="27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abriola" panose="04040605051002020D02" pitchFamily="82" charset="0"/>
              </a:rPr>
            </a:br>
            <a:r>
              <a:rPr lang="ru-RU" sz="27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abriola" panose="04040605051002020D02" pitchFamily="82" charset="0"/>
              </a:rPr>
              <a:t>Здесь на ветках снегири.</a:t>
            </a:r>
            <a:r>
              <a:rPr lang="ru-RU" sz="27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abriola" panose="04040605051002020D02" pitchFamily="82" charset="0"/>
              </a:rPr>
              <a:t/>
            </a:r>
            <a:br>
              <a:rPr lang="ru-RU" sz="27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Gabriola" panose="04040605051002020D02" pitchFamily="82" charset="0"/>
              </a:rPr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5" y="3637690"/>
            <a:ext cx="1944215" cy="284075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5010" y="4142503"/>
            <a:ext cx="330393" cy="32213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3809" y="4868122"/>
            <a:ext cx="364109" cy="34616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864" y="225883"/>
            <a:ext cx="504056" cy="5040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1571665"/>
            <a:ext cx="589121" cy="5891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231" y="853291"/>
            <a:ext cx="504056" cy="50405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1" y="1109223"/>
            <a:ext cx="504056" cy="50405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8178" y="3368798"/>
            <a:ext cx="504056" cy="50405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465004"/>
            <a:ext cx="504056" cy="50405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780928"/>
            <a:ext cx="504056" cy="50405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172" y="2195699"/>
            <a:ext cx="504056" cy="50405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2400" y="4157278"/>
            <a:ext cx="1845916" cy="279684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7381" y="4707055"/>
            <a:ext cx="330393" cy="322133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156" y="4398832"/>
            <a:ext cx="330393" cy="32213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1559" y="4589089"/>
            <a:ext cx="335196" cy="29589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442" y="5123651"/>
            <a:ext cx="336512" cy="29705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4964" y="5324543"/>
            <a:ext cx="343216" cy="30297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376" y="4229099"/>
            <a:ext cx="1845916" cy="2796842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407" y="4229099"/>
            <a:ext cx="330393" cy="32213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2548" y="4481500"/>
            <a:ext cx="330393" cy="32213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2941" y="4846012"/>
            <a:ext cx="330393" cy="322133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5780" y="4689376"/>
            <a:ext cx="258863" cy="228514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272" y="5180515"/>
            <a:ext cx="360040" cy="317829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9317" y="5420710"/>
            <a:ext cx="258863" cy="228514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5010" y="1571665"/>
            <a:ext cx="589121" cy="589121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180" y="4841776"/>
            <a:ext cx="258863" cy="228514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663" y="1066690"/>
            <a:ext cx="589121" cy="589121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07" y="1988840"/>
            <a:ext cx="589121" cy="589121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6195" y="3341616"/>
            <a:ext cx="504056" cy="504056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1" y="5160958"/>
            <a:ext cx="330393" cy="322133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318" y="4355324"/>
            <a:ext cx="330393" cy="322133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095" y="3432577"/>
            <a:ext cx="330393" cy="322133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624" y="4227785"/>
            <a:ext cx="1845916" cy="2796842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9920" y="4142503"/>
            <a:ext cx="1845916" cy="2796842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842" y="4648381"/>
            <a:ext cx="1845916" cy="2796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9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811"/>
    </mc:Choice>
    <mc:Fallback>
      <p:transition spd="slow" advTm="188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77 0.04881 C -0.00365 0.04973 3.05556E-6 0.04996 0.00208 0.05367 C 0.0033 0.05575 0.00555 0.06061 0.00555 0.06061 C 0.0059 0.06176 0.00625 0.06315 0.00642 0.06431 C 0.00677 0.06593 0.00694 0.06731 0.00729 0.06893 C 0.00781 0.07125 0.00902 0.0761 0.00902 0.0761 C 0.00781 0.099 0.00937 0.08698 0.00382 0.09831 C 0.00347 0.09947 0.00347 0.10086 0.00295 0.10201 C 0.00243 0.10294 0.00104 0.10317 0.00104 0.10433 C 0.00087 0.11011 -0.00035 0.13393 0.00729 0.1374 C 0.0085 0.14226 0.00972 0.14689 0.01093 0.15151 C 0.01163 0.15383 0.01267 0.15845 0.01267 0.15845 C 0.01337 0.16655 0.01458 0.17372 0.01527 0.18205 C 0.01475 0.18853 0.01423 0.19477 0.01267 0.20102 C 0.01302 0.21166 0.00937 0.22554 0.01788 0.22924 C 0.01962 0.23317 0.01962 0.23248 0.02066 0.23641 C 0.02135 0.23872 0.02239 0.24335 0.02239 0.24335 C 0.02187 0.25677 0.02378 0.26371 0.01875 0.27296 C 0.01718 0.27943 0.01666 0.28684 0.02066 0.29169 C 0.02187 0.29817 0.02239 0.30234 0.0276 0.30465 C 0.02934 0.31182 0.0335 0.31691 0.03472 0.32477 C 0.03593 0.3331 0.03784 0.34953 0.04184 0.35554 C 0.04305 0.3604 0.04045 0.37381 0.04531 0.36734 " pathEditMode="relative" ptsTypes="ffffffffffffffffffffffA">
                                      <p:cBhvr>
                                        <p:cTn id="9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42 0.04233 C -0.01077 0.05205 -0.01216 0.0687 -0.01042 0.07888 C -0.00972 0.08258 -0.00695 0.08235 -0.00521 0.08351 C -0.00122 0.08605 0.00139 0.09068 0.00364 0.09531 C 0.00312 0.11636 0.00312 0.12283 0.00017 0.13903 C -0.00139 0.15823 -0.00157 0.17719 0.00278 0.1957 C 0.00382 0.21444 0.00486 0.21698 0.00989 0.23225 C 0.01163 0.23757 0.01146 0.24104 0.01423 0.2452 C 0.01562 0.2496 0.01701 0.25214 0.01962 0.25561 C 0.01996 0.25723 0.01996 0.25908 0.02048 0.26047 C 0.02135 0.26301 0.02396 0.26741 0.02396 0.26741 C 0.02517 0.27296 0.02621 0.27851 0.0276 0.28406 C 0.02812 0.28638 0.02882 0.28869 0.02934 0.291 C 0.02968 0.29216 0.03021 0.2947 0.03021 0.2947 C 0.02986 0.3072 0.02986 0.31992 0.02934 0.33241 C 0.02847 0.35277 0.02135 0.38076 0.03385 0.39602 C 0.03489 0.40042 0.03559 0.40157 0.03906 0.40319 C 0.04097 0.4069 0.04253 0.40875 0.04531 0.41129 C 0.04653 0.41661 0.04861 0.42054 0.05156 0.42424 C 0.05347 0.43512 0.0559 0.4446 0.0585 0.45501 C 0.0618 0.46843 0.05746 0.45478 0.06024 0.46449 C 0.06111 0.4675 0.06302 0.47375 0.06302 0.47375 C 0.06441 0.48508 0.0684 0.49526 0.07014 0.50683 C 0.07135 0.51562 0.07153 0.52417 0.07361 0.53273 C 0.07448 0.55101 0.07534 0.56928 0.07795 0.58709 C 0.07691 0.63151 0.07916 0.65163 0.07274 0.6861 C 0.07326 0.69558 0.07066 0.70646 0.07448 0.71432 C 0.07656 0.71872 0.08593 0.71316 0.08593 0.71316 L 0.07795 0.71687 " pathEditMode="relative" ptsTypes="fffffffffffffffffffffffffffAA">
                                      <p:cBhvr>
                                        <p:cTn id="9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44043E-6 C 0.00469 0.00971 0.00642 0.02082 0.00885 0.03192 C 0.00816 0.0761 0.00972 0.08189 0.00434 0.1108 C 0.00486 0.1263 0.00521 0.1499 0.01406 0.16285 C 0.01649 0.1728 0.01267 0.15892 0.01754 0.16979 C 0.01823 0.17118 0.01806 0.17303 0.01858 0.17442 C 0.0191 0.1758 0.01979 0.17696 0.02031 0.17812 C 0.02118 0.18274 0.02222 0.18529 0.02465 0.18876 C 0.02622 0.195 0.03073 0.20079 0.03351 0.20634 C 0.03507 0.20958 0.03524 0.21351 0.03629 0.21698 C 0.03663 0.22022 0.03663 0.22346 0.03715 0.22646 C 0.0375 0.22878 0.03889 0.2334 0.03889 0.2334 C 0.03976 0.25538 0.03629 0.2681 0.04861 0.28175 C 0.05139 0.28476 0.05122 0.2873 0.05486 0.28892 C 0.05955 0.29308 0.06615 0.29308 0.07153 0.29609 C 0.07552 0.30095 0.07517 0.3146 0.07153 0.31945 C 0.07101 0.32015 0.06545 0.32524 0.06372 0.32662 C 0.05694 0.33264 0.05122 0.34212 0.04323 0.34559 C 0.03993 0.35207 0.0276 0.36549 0.02118 0.36664 C 0.01771 0.36734 0.01406 0.36734 0.01059 0.3678 C 0.00885 0.36872 0.00677 0.36872 0.00521 0.37034 C -0.00035 0.37636 0.00747 0.37196 0.00087 0.37497 C -0.00121 0.37752 -0.00521 0.38098 -0.00799 0.38214 C -0.00972 0.38515 -0.01163 0.39255 -0.01163 0.39255 C -0.01337 0.40944 -0.01424 0.44344 -0.01424 0.44344 C -0.01458 0.4749 -0.00174 0.52001 -0.02135 0.53759 C -0.02396 0.54476 -0.02621 0.54985 -0.03108 0.55424 C -0.03368 0.56489 -0.03524 0.56211 -0.0408 0.56951 C -0.04479 0.57483 -0.0401 0.57182 -0.04514 0.57414 C -0.04809 0.57668 -0.04983 0.57992 -0.05312 0.58131 C -0.05712 0.58617 -0.05833 0.59218 -0.06111 0.59773 C -0.06181 0.60074 -0.06597 0.61531 -0.06736 0.6167 C -0.06892 0.61832 -0.07101 0.61878 -0.07257 0.62017 C -0.07448 0.62688 -0.07535 0.63359 -0.07708 0.6403 C -0.07778 0.64654 -0.07917 0.64885 -0.08056 0.65441 C -0.07691 0.65603 -0.07639 0.65811 -0.07535 0.66273 C -0.07691 0.67708 -0.07847 0.67569 -0.08507 0.68517 C -0.08698 0.6824 -0.08594 0.68263 -0.08767 0.68263 " pathEditMode="relative" ptsTypes="fffffffffffffffffffffffffffffffffffffA">
                                      <p:cBhvr>
                                        <p:cTn id="10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5.65348E-6 C -0.00052 0.02522 0.0007 0.03933 -0.00451 0.06015 C -0.00503 0.08606 -0.00573 0.11821 -0.00711 0.14389 C -0.00746 0.15013 -0.00972 0.1573 -0.01423 0.15916 C -0.0177 0.16262 -0.02135 0.16702 -0.02569 0.16864 C -0.02812 0.16956 -0.03055 0.17003 -0.03281 0.17095 C -0.03454 0.17165 -0.03802 0.17327 -0.03802 0.17327 C -0.03941 0.17488 -0.04132 0.17627 -0.04253 0.17812 C -0.04722 0.18553 -0.04965 0.19478 -0.05573 0.20033 C -0.05798 0.20473 -0.05816 0.21051 -0.06024 0.21467 C -0.06145 0.21699 -0.06371 0.22161 -0.06371 0.22161 C -0.06458 0.22624 -0.06475 0.22901 -0.06736 0.23225 C -0.06805 0.23503 -0.06823 0.23804 -0.06909 0.24058 C -0.06996 0.24312 -0.07257 0.24752 -0.07257 0.24752 C -0.07361 0.25191 -0.07691 0.25793 -0.07968 0.26047 C -0.08767 0.27759 -0.09218 0.27597 -0.10798 0.27713 C -0.11145 0.28014 -0.1151 0.28245 -0.11857 0.28546 C -0.12743 0.29309 -0.13402 0.30327 -0.14427 0.30766 C -0.1552 0.31229 -0.16736 0.30836 -0.17882 0.30882 C -0.18611 0.31969 -0.17795 0.33727 -0.18593 0.34791 C -0.18715 0.35555 -0.18593 0.35994 -0.18316 0.36665 C -0.18246 0.39325 -0.18194 0.40412 -0.17517 0.42679 C -0.17552 0.43142 -0.17552 0.43628 -0.17621 0.4409 C -0.17691 0.44484 -0.18055 0.44669 -0.18142 0.45039 C -0.18298 0.45663 -0.18333 0.46427 -0.1868 0.46936 C -0.18784 0.47606 -0.18819 0.48347 -0.19114 0.48925 C -0.19218 0.49388 -0.19479 0.49573 -0.19652 0.49989 C -0.19913 0.50591 -0.20191 0.51146 -0.20538 0.51655 C -0.20625 0.52025 -0.20972 0.52696 -0.20972 0.52696 C -0.21059 0.53135 -0.21145 0.53575 -0.2125 0.54014 C -0.21302 0.54245 -0.21423 0.54708 -0.21423 0.54708 C -0.21458 0.55495 -0.21441 0.56281 -0.2151 0.57067 C -0.21545 0.57438 -0.2177 0.58132 -0.2177 0.58132 C -0.21805 0.58849 -0.21805 0.59543 -0.21857 0.6026 C -0.21927 0.61301 -0.22309 0.62388 -0.22309 0.63429 " pathEditMode="relative" ptsTypes="ffffffffffffffffffffffffffffffffffA">
                                      <p:cBhvr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20842E-6 C -0.00121 0.01249 -0.00087 0.02799 -0.00625 0.03886 C -0.0066 0.04048 -0.00677 0.0421 -0.00712 0.04372 C -0.00764 0.04603 -0.00885 0.05066 -0.00885 0.05066 C -0.00955 0.06269 -0.01146 0.07356 -0.01424 0.0849 C -0.01285 0.13208 -0.02101 0.11682 0.02569 0.11427 C 0.02656 0.11427 0.02743 0.11358 0.0283 0.11312 C 0.04583 0.11381 0.06302 0.11497 0.08056 0.11682 C 0.09045 0.12121 0.09983 0.12538 0.10972 0.12977 C 0.11649 0.13856 0.12656 0.14319 0.13368 0.15198 C 0.13524 0.16054 0.13698 0.17164 0.14063 0.17927 C 0.14254 0.192 0.14514 0.20773 0.14948 0.21929 C 0.15174 0.23549 0.15694 0.2496 0.15833 0.26648 C 0.15938 0.27921 0.15816 0.27574 0.16007 0.28291 C 0.16094 0.28638 0.16285 0.29355 0.16285 0.29355 C 0.1651 0.33403 0.17118 0.40319 0.1566 0.44205 C 0.15538 0.44899 0.15347 0.45524 0.15226 0.46218 C 0.15104 0.47675 0.14879 0.48508 0.14063 0.49503 C 0.13872 0.50266 0.13472 0.50752 0.13177 0.514 C 0.12865 0.5207 0.12726 0.52764 0.12292 0.53296 C 0.11997 0.54314 0.11754 0.55263 0.11597 0.5635 C 0.11684 0.57368 0.11806 0.58432 0.12031 0.59403 C 0.12083 0.59635 0.12135 0.5982 0.12205 0.59982 C 0.12257 0.60167 0.12344 0.60329 0.12379 0.6049 C 0.12622 0.61531 0.12656 0.62734 0.1309 0.6366 C 0.13125 0.65371 0.13125 0.6706 0.13177 0.68726 C 0.13194 0.69165 0.13229 0.69072 0.13455 0.69072 " pathEditMode="relative" ptsTypes="ffffffffffffffffffffffffffA">
                                      <p:cBhvr>
                                        <p:cTn id="10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4</Words>
  <Application>Microsoft Office PowerPoint</Application>
  <PresentationFormat>Экран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На сосне заснеженной – Царство красоты! На сосне заснеженной – Птицы, как цветы! Грудка ярко-красная, Светлая спина. Заиграла красками Старая сосна! Как осколочки зари, Здесь на ветках снегири.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 слайда</dc:title>
  <dc:creator>Ученик</dc:creator>
  <cp:lastModifiedBy>admin</cp:lastModifiedBy>
  <cp:revision>8</cp:revision>
  <dcterms:created xsi:type="dcterms:W3CDTF">2020-12-04T11:41:02Z</dcterms:created>
  <dcterms:modified xsi:type="dcterms:W3CDTF">2020-12-17T11:30:44Z</dcterms:modified>
</cp:coreProperties>
</file>