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8504" cy="68313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379960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Зимним холодом пахнуло</a:t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На поля и на леса.</a:t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Ярким пурпуром </a:t>
            </a:r>
            <a:r>
              <a:rPr lang="ru-RU" sz="2400" dirty="0" err="1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зажглися</a:t>
            </a: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Перед закатом небеса. </a:t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Ночью буря бушевала, </a:t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А с рассветом на село,</a:t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На пруды , на сад пустынный</a:t>
            </a:r>
            <a:b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Первым снегом понесло.</a:t>
            </a:r>
            <a:endParaRPr lang="ru-RU" sz="2400" dirty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024" y="1268760"/>
            <a:ext cx="1168800" cy="1111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555080"/>
            <a:ext cx="4456741" cy="27843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060" y="5229200"/>
            <a:ext cx="859174" cy="12266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5" y="3070531"/>
            <a:ext cx="2952328" cy="35714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797152"/>
            <a:ext cx="1440160" cy="142095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79" y="3717033"/>
            <a:ext cx="2410841" cy="291640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290" y="6009417"/>
            <a:ext cx="434057" cy="4753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593" y="982439"/>
            <a:ext cx="572641" cy="5726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734" y="3399691"/>
            <a:ext cx="564654" cy="564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734756"/>
            <a:ext cx="492646" cy="4926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36" y="1196752"/>
            <a:ext cx="627608" cy="6276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256" y="4381268"/>
            <a:ext cx="578068" cy="57806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220" y="474415"/>
            <a:ext cx="576064" cy="57606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76511"/>
            <a:ext cx="636662" cy="6366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533" y="5288089"/>
            <a:ext cx="578068" cy="57806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578" y="4217645"/>
            <a:ext cx="564654" cy="56465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274" y="3212977"/>
            <a:ext cx="504056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8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07"/>
    </mc:Choice>
    <mc:Fallback>
      <p:transition spd="slow" advTm="51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41 0.06343 C -0.01615 0.06389 -0.01823 0.06343 -0.01962 0.06482 C -0.02049 0.06574 -0.02014 0.06759 -0.02066 0.06898 C -0.02205 0.07292 -0.02361 0.07431 -0.02587 0.07732 C -0.02778 0.08472 -0.02865 0.09537 -0.02379 0.10093 C -0.02379 0.10116 -0.01598 0.10787 -0.01441 0.10926 C -0.01233 0.11111 -0.00816 0.11482 -0.00816 0.11505 C -0.00365 0.13264 -0.00903 0.14699 -0.01962 0.15648 C -0.0217 0.16065 -0.02379 0.16482 -0.02587 0.16898 C -0.02709 0.17153 -0.02795 0.17732 -0.02795 0.17755 C -0.02934 0.19468 -0.02882 0.2088 -0.0217 0.22315 C -0.02205 0.2257 -0.02205 0.23565 -0.02587 0.23565 " pathEditMode="relative" rAng="0" ptsTypes="fffffffffffA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0.05347 C -0.00364 0.06134 -0.00416 0.06944 -0.00295 0.07708 C -0.00243 0.08032 -0.00017 0.08264 0.00122 0.08542 C 0.00122 0.08542 0.00382 0.09583 0.00435 0.09792 C 0.00556 0.10278 0.00938 0.10555 0.0106 0.11042 C 0.01181 0.11505 0.0125 0.11967 0.01372 0.1243 C 0.01337 0.13171 0.01407 0.13935 0.01268 0.14653 C 0.01216 0.14884 0.0099 0.1493 0.00851 0.15069 C 0.0033 0.15555 -0.00156 0.15949 -0.00711 0.16319 C -0.01041 0.16528 -0.0144 0.16643 -0.01753 0.16875 C -0.01979 0.17037 -0.02378 0.1743 -0.02378 0.1743 C -0.02447 0.17708 -0.02517 0.17986 -0.02586 0.18264 C -0.02621 0.18403 -0.0269 0.1868 -0.0269 0.1868 C -0.02725 0.20116 -0.02222 0.21852 -0.02899 0.22986 C -0.03177 0.23449 -0.03819 0.23518 -0.04149 0.23958 C -0.04427 0.24329 -0.04878 0.25208 -0.04878 0.25208 C -0.0519 0.26921 -0.04687 0.24074 -0.05086 0.28264 C -0.05121 0.28565 -0.05225 0.28819 -0.05295 0.29097 C -0.05329 0.29236 -0.05399 0.29514 -0.05399 0.29514 " pathEditMode="relative" ptsTypes="ffffffffffffffffffA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0.03935 C 0.00556 0.05116 0.00816 0.07107 0.01823 0.07547 C 0.02257 0.08403 0.02136 0.07986 0.01927 0.09769 C 0.01788 0.10996 0.00972 0.12801 0.00469 0.13797 C 0.00278 0.1419 0.00087 0.1463 -0.00052 0.15047 C -0.00139 0.15324 -0.00191 0.15602 -0.0026 0.1588 C -0.00295 0.16019 -0.00364 0.16297 -0.00364 0.16297 C -0.00295 0.17084 -0.00295 0.17315 -0.00156 0.17963 C -0.00087 0.18241 -0.00017 0.18519 0.00052 0.18797 C 0.00087 0.18935 0.00157 0.19213 0.00157 0.19213 C 0.00122 0.20139 0.00139 0.21065 0.00052 0.21991 C -2.5E-6 0.22523 -0.00885 0.23264 -0.01093 0.24074 C -0.01024 0.25324 -0.01302 0.26204 -0.00573 0.26852 C -0.00312 0.27361 0.00087 0.27894 0.00469 0.28241 C 0.00538 0.28519 0.00608 0.28797 0.00677 0.29074 C 0.00712 0.29213 0.00782 0.29491 0.00782 0.29491 C 0.00712 0.30787 0.00417 0.32037 0.01302 0.32824 C 0.01493 0.33195 0.01719 0.34074 0.01719 0.34074 C 0.01684 0.34815 0.01684 0.35556 0.01615 0.36297 C 0.0158 0.36597 0.01476 0.36852 0.01407 0.3713 C 0.01372 0.37269 0.01302 0.37547 0.01302 0.37547 C 0.0132 0.37801 0.01354 0.4007 0.01615 0.40602 C 0.01893 0.41135 0.01788 0.40857 0.01927 0.41435 C 0.01858 0.43195 0.01285 0.4426 0.02448 0.44769 C 0.03282 0.44398 0.03108 0.44074 0.04011 0.44074 " pathEditMode="relative" ptsTypes="ffffffffffffffffffffffffA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05579 C -0.00625 0.0581 -0.00799 0.06343 -0.00955 0.06968 C -0.0092 0.07755 -0.0092 0.08542 -0.00851 0.09329 C -0.00816 0.0963 -0.00642 0.10162 -0.00642 0.10162 C -0.0066 0.10532 -0.00573 0.12546 -0.01059 0.13079 C -0.01267 0.1331 -0.01545 0.13333 -0.01788 0.13495 C -0.01996 0.14074 -0.0224 0.14514 -0.02517 0.15023 C -0.0309 0.17338 -0.02621 0.19977 -0.02413 0.22384 C -0.025 0.24167 -0.02378 0.24977 -0.03246 0.26134 C -0.03351 0.26551 -0.03455 0.26968 -0.03559 0.27384 C -0.03594 0.27523 -0.03663 0.27801 -0.03663 0.27801 C -0.03628 0.2882 -0.03646 0.29838 -0.03559 0.30857 C -0.03524 0.31296 -0.03351 0.3169 -0.03246 0.32107 C -0.03177 0.32384 -0.03038 0.3294 -0.03038 0.3294 C -0.03056 0.33148 -0.03056 0.34306 -0.03246 0.34745 C -0.03246 0.34745 -0.03767 0.35787 -0.03871 0.35995 C -0.0401 0.36296 -0.04045 0.36667 -0.04184 0.36968 C -0.04757 0.38102 -0.05104 0.38542 -0.05434 0.39884 C -0.05365 0.41227 -0.05417 0.41852 -0.05017 0.4294 C -0.04913 0.43611 -0.0467 0.44583 -0.04392 0.45162 C -0.0434 0.45556 -0.04271 0.46019 -0.04184 0.46412 C -0.04115 0.4669 -0.03976 0.47245 -0.03976 0.47245 C -0.03889 0.48148 -0.03785 0.49005 -0.03559 0.49884 C -0.03628 0.51088 -0.03663 0.52454 -0.04184 0.53495 C -0.04288 0.54167 -0.04444 0.54792 -0.04601 0.5544 C -0.0467 0.55718 -0.04809 0.56273 -0.04809 0.56273 C -0.04549 0.58056 -0.03437 0.57963 -0.02621 0.59051 C -0.02101 0.59745 -0.01788 0.60324 -0.01371 0.61134 C -0.01267 0.6132 -0.01076 0.61389 -0.00955 0.61551 " pathEditMode="relative" ptsTypes="ffffffffffffffffffffffffffffA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0.04699 C -0.00573 0.04861 -0.01163 0.05394 -0.01163 0.05394 C -0.01406 0.06343 -0.01284 0.07593 -0.00642 0.08172 C -0.00399 0.08681 -0.00156 0.0926 -0.00017 0.09838 C -0.00052 0.10348 -0.00052 0.10857 -0.00121 0.11366 C -0.0026 0.12431 -0.00538 0.12269 -0.00538 0.13449 " pathEditMode="relative" ptsTypes="fffffA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3.33333E-6 C -0.00504 0.02037 -0.00174 0.04143 0.00312 0.06111 C 0.00277 0.0662 0.00329 0.07153 0.00208 0.07639 C 0.00138 0.0794 -0.01233 0.09236 -0.01563 0.09444 C -0.01737 0.10393 -0.02049 0.1125 -0.02188 0.12222 C -0.02153 0.12685 -0.02136 0.13148 -0.02084 0.13611 C -0.0191 0.15069 -0.00799 0.16018 -0.00105 0.16944 C 0.00676 0.17986 -0.00209 0.1713 0.0052 0.17778 C 0.0118 0.19097 0.00885 0.21342 -0.00105 0.22222 C -0.004 0.22801 -0.00556 0.23333 -0.00834 0.23889 C -0.0073 0.26088 -0.00747 0.25463 -0.00417 0.26805 C -0.00452 0.27685 -0.004 0.28588 -0.00521 0.29444 C -0.00556 0.29653 -0.01337 0.29861 -0.01042 0.29861 L 0.00104 0.29583 " pathEditMode="relative" ptsTypes="ffffffffffffAA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04676 C -0.00365 0.04815 -0.00504 0.0493 -0.00573 0.05092 C -0.00677 0.05347 -0.00782 0.05926 -0.00782 0.05926 C -0.00747 0.06389 -0.00747 0.06852 -0.00677 0.07315 C -0.00643 0.07592 -0.00469 0.08148 -0.00469 0.08148 C -0.00625 0.09375 -0.00643 0.09143 -0.01511 0.09537 C -0.01754 0.09653 -0.02136 0.10092 -0.02136 0.10092 C -0.02379 0.11042 -0.0224 0.1037 -0.0224 0.12176 " pathEditMode="relative" ptsTypes="fffffffA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C -0.00972 0.00139 -0.01701 0.00394 -0.02604 0.00834 C -0.03524 0.01297 -0.04236 0.01366 -0.04583 0.02778 C -0.04618 0.05324 -0.04618 0.07871 -0.04687 0.10417 C -0.04705 0.10764 -0.04722 0.11134 -0.04896 0.11389 C -0.05052 0.11644 -0.05521 0.11945 -0.05521 0.11945 C -0.06076 0.13056 -0.05729 0.12199 -0.05729 0.14861 " pathEditMode="relative" ptsTypes="ffffffA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77778E-6 C -0.00677 0.01366 -0.00278 0.00394 -0.00104 0.0389 C -0.00051 0.04954 -0.00051 0.04237 0.00208 0.05001 C 0.00295 0.05278 0.00417 0.05834 0.00417 0.05834 C 0.00312 0.0713 0.00104 0.08496 -0.00208 0.09723 C -0.00382 0.1044 -0.00521 0.10811 -0.00521 0.11528 " pathEditMode="relative" ptsTypes="fffffA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8 0.04166 C 0.00972 0.05231 0.01198 0.0618 0.01389 0.07222 C 0.01267 0.09791 0.0118 0.10509 0.01389 0.13472 C 0.01423 0.14027 0.02604 0.15995 0.02847 0.16944 C 0.02778 0.18125 0.02691 0.21458 0.01597 0.21944 C 0.01458 0.22083 0.01302 0.22199 0.0118 0.22361 C 0.00955 0.22615 0.00555 0.23194 0.00555 0.23194 C 0.00087 0.25046 0.00903 0.25972 0.01285 0.275 C 0.01163 0.29629 0.01423 0.28796 0.00764 0.30138 C 0.00642 0.30393 0.00347 0.30324 0.00139 0.30416 C 0.00035 0.30463 -0.00174 0.30555 -0.00174 0.30555 C -0.00486 0.30972 -0.0066 0.3125 -0.00799 0.31805 C -0.00677 0.33703 -0.00625 0.33333 -0.00278 0.34722 C -0.01025 0.35046 -0.00712 0.34838 -0.01215 0.35277 C -0.01181 0.35694 -0.01337 0.36226 -0.01111 0.36527 C -0.00868 0.36851 -0.00903 0.3537 -0.00903 0.35277 " pathEditMode="relative" ptsTypes="fffffffffffffffA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Зимним холодом пахнуло На поля и на леса. Ярким пурпуром зажглися Перед закатом небеса.  Ночью буря бушевала,  А с рассветом на село, На пруды , на сад пустынный Первым снегом понесло.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Ученик</dc:creator>
  <cp:lastModifiedBy>admin</cp:lastModifiedBy>
  <cp:revision>13</cp:revision>
  <dcterms:created xsi:type="dcterms:W3CDTF">2020-11-26T09:27:38Z</dcterms:created>
  <dcterms:modified xsi:type="dcterms:W3CDTF">2020-12-17T08:53:32Z</dcterms:modified>
</cp:coreProperties>
</file>